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1" r:id="rId27"/>
    <p:sldId id="283" r:id="rId28"/>
    <p:sldId id="284" r:id="rId29"/>
    <p:sldId id="285" r:id="rId30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1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1104" y="44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81076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3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jp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9274" y="245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1223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5750" y="7584621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095750" y="7029450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4084864" y="79003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4095752" y="72907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5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/>
          <p:cNvSpPr/>
          <p:nvPr/>
        </p:nvSpPr>
        <p:spPr>
          <a:xfrm>
            <a:off x="6304628" y="375899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/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31" name="타원 130"/>
          <p:cNvSpPr/>
          <p:nvPr/>
        </p:nvSpPr>
        <p:spPr>
          <a:xfrm>
            <a:off x="9736086" y="83881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731170" y="150249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716422" y="188103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711506" y="219075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9726254" y="24709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695569" y="75545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1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7010862" y="42192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44017" y="788327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3616560" y="534690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/>
          <p:cNvSpPr/>
          <p:nvPr/>
        </p:nvSpPr>
        <p:spPr>
          <a:xfrm>
            <a:off x="9712560" y="8511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9703035" y="112732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9712560" y="1489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668315" y="1907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692896" y="21873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668316" y="246758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158766" y="761288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6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/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9717477" y="130738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140858" y="793432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/>
          <p:cNvSpPr/>
          <p:nvPr/>
        </p:nvSpPr>
        <p:spPr>
          <a:xfrm>
            <a:off x="126109" y="82637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3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548x60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-&gt; opacity : 10%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: 2px (#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-&gt; opacity : 100%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32x32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038795" y="5406346"/>
            <a:ext cx="1673342" cy="1143230"/>
            <a:chOff x="4081999" y="5533767"/>
            <a:chExt cx="1673342" cy="1143230"/>
          </a:xfrm>
        </p:grpSpPr>
        <p:sp>
          <p:nvSpPr>
            <p:cNvPr id="284" name="직사각형 283"/>
            <p:cNvSpPr/>
            <p:nvPr/>
          </p:nvSpPr>
          <p:spPr>
            <a:xfrm>
              <a:off x="4081999" y="609295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55994" r="82865" b="39144"/>
            <a:stretch/>
          </p:blipFill>
          <p:spPr>
            <a:xfrm>
              <a:off x="4432151" y="5884433"/>
              <a:ext cx="1097280" cy="666974"/>
            </a:xfrm>
            <a:prstGeom prst="rect">
              <a:avLst/>
            </a:prstGeom>
          </p:spPr>
        </p:pic>
        <p:cxnSp>
          <p:nvCxnSpPr>
            <p:cNvPr id="279" name="직선 연결선 278"/>
            <p:cNvCxnSpPr/>
            <p:nvPr/>
          </p:nvCxnSpPr>
          <p:spPr>
            <a:xfrm>
              <a:off x="4246073" y="5975027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246073" y="6459121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517580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5475011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4835602" y="553376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Oval 114"/>
            <p:cNvSpPr>
              <a:spLocks noChangeArrowheads="1"/>
            </p:cNvSpPr>
            <p:nvPr/>
          </p:nvSpPr>
          <p:spPr bwMode="auto">
            <a:xfrm>
              <a:off x="5246173" y="602582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4613171" y="602403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1849" y="6092953"/>
              <a:ext cx="534324" cy="2769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3721" y="606535"/>
            <a:ext cx="6382938" cy="4844625"/>
            <a:chOff x="3343721" y="778774"/>
            <a:chExt cx="6382938" cy="4844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2" b="36506"/>
            <a:stretch/>
          </p:blipFill>
          <p:spPr>
            <a:xfrm>
              <a:off x="3534950" y="1030134"/>
              <a:ext cx="5530088" cy="4295554"/>
            </a:xfrm>
            <a:prstGeom prst="rect">
              <a:avLst/>
            </a:prstGeom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3923414" y="2049691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923414" y="2570686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924784" y="882127"/>
              <a:ext cx="0" cy="170036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8688170" y="865662"/>
              <a:ext cx="0" cy="171682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923414" y="2048935"/>
              <a:ext cx="4764756" cy="52175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668233" y="172008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668233" y="300662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3668233" y="4048613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668233" y="3006622"/>
              <a:ext cx="5252483" cy="104315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/>
            <p:cNvCxnSpPr/>
            <p:nvPr/>
          </p:nvCxnSpPr>
          <p:spPr>
            <a:xfrm>
              <a:off x="3668233" y="445265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3668233" y="449518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9463445" y="4330099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68233" y="5281990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flipH="1">
              <a:off x="3343721" y="4881853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9083930" y="17570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083930" y="21504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083930" y="265015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083930" y="34475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083930" y="41387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083930" y="47434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3829091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3658970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직사각형 167"/>
            <p:cNvSpPr/>
            <p:nvPr/>
          </p:nvSpPr>
          <p:spPr>
            <a:xfrm>
              <a:off x="3565632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668233" y="1082128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3343721" y="1426271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6067539" y="778774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274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9" name="Oval 114"/>
            <p:cNvSpPr>
              <a:spLocks noChangeArrowheads="1"/>
            </p:cNvSpPr>
            <p:nvPr/>
          </p:nvSpPr>
          <p:spPr bwMode="auto">
            <a:xfrm>
              <a:off x="4798483" y="46258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3632554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8656375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93" name="직선 연결선 292"/>
            <p:cNvCxnSpPr/>
            <p:nvPr/>
          </p:nvCxnSpPr>
          <p:spPr>
            <a:xfrm>
              <a:off x="8930217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449577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580206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589059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4388676" y="5308296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51289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Oval 114"/>
          <p:cNvSpPr>
            <a:spLocks noChangeArrowheads="1"/>
          </p:cNvSpPr>
          <p:nvPr/>
        </p:nvSpPr>
        <p:spPr bwMode="auto">
          <a:xfrm>
            <a:off x="3996664" y="19472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69069" y="5612118"/>
            <a:ext cx="1526420" cy="972727"/>
            <a:chOff x="4469069" y="5612118"/>
            <a:chExt cx="1526420" cy="97272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4" t="24478" r="3284" b="67207"/>
            <a:stretch/>
          </p:blipFill>
          <p:spPr>
            <a:xfrm>
              <a:off x="4675812" y="5866388"/>
              <a:ext cx="925286" cy="71845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55029" y="6077584"/>
              <a:ext cx="315685" cy="29055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4469069" y="59673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469069" y="65007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4469069" y="6218963"/>
              <a:ext cx="1256817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855029" y="6076206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855029" y="6370120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53729" y="60910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8550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5148943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4848186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53884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109443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>
              <a:off x="4859110" y="609457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2x118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20%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7" b="50207"/>
          <a:stretch/>
        </p:blipFill>
        <p:spPr>
          <a:xfrm>
            <a:off x="3594011" y="1639560"/>
            <a:ext cx="5530088" cy="1258645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73552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996014" y="1495313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35525" y="3727042"/>
            <a:ext cx="1774795" cy="1992843"/>
            <a:chOff x="3594011" y="4367975"/>
            <a:chExt cx="1774795" cy="1992843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27" r="75312" b="50207"/>
            <a:stretch/>
          </p:blipFill>
          <p:spPr>
            <a:xfrm>
              <a:off x="3594011" y="4780793"/>
              <a:ext cx="1365264" cy="1258645"/>
            </a:xfrm>
            <a:prstGeom prst="rect">
              <a:avLst/>
            </a:prstGeom>
          </p:spPr>
        </p:pic>
        <p:cxnSp>
          <p:nvCxnSpPr>
            <p:cNvPr id="75" name="직선 연결선 74"/>
            <p:cNvCxnSpPr/>
            <p:nvPr/>
          </p:nvCxnSpPr>
          <p:spPr>
            <a:xfrm>
              <a:off x="4768259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800532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787086" y="4900316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4787086" y="5922292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4668286" y="436797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7046" y="53038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4"/>
            <p:cNvSpPr>
              <a:spLocks noChangeArrowheads="1"/>
            </p:cNvSpPr>
            <p:nvPr/>
          </p:nvSpPr>
          <p:spPr bwMode="auto">
            <a:xfrm>
              <a:off x="4696598" y="489051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3732837" y="1769841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732837" y="2781060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768259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89774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833266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854781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866000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88751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931007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952522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50521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15528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4826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0251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08138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146388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32910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54886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33065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22146" y="822988"/>
            <a:ext cx="5238974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 = </a:t>
            </a:r>
            <a:r>
              <a:rPr lang="ko-KR" altLang="en-US" sz="1200" b="1" dirty="0" err="1" smtClean="0">
                <a:solidFill>
                  <a:srgbClr val="000000"/>
                </a:solidFill>
              </a:rPr>
              <a:t>위젯가로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– 4 / 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044875" y="1866660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44875" y="2275451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44875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088367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12110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17535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8218843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044875" y="2404542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4875" y="2705756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915783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937759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024281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05701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11126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4001381" y="18695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3990455" y="242891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451559" y="21519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96557" y="19582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211133" y="17108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135830" y="22272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211133" y="26252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9096557" y="242085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28" y="7832562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1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3" y="7832562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44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8" y="7834577"/>
            <a:ext cx="302332" cy="262021"/>
          </a:xfrm>
          <a:prstGeom prst="rect">
            <a:avLst/>
          </a:prstGeom>
          <a:solidFill>
            <a:srgbClr val="FF00FF"/>
          </a:solidFill>
        </p:spPr>
      </p:pic>
    </p:spTree>
    <p:extLst>
      <p:ext uri="{BB962C8B-B14F-4D97-AF65-F5344CB8AC3E}">
        <p14:creationId xmlns:p14="http://schemas.microsoft.com/office/powerpoint/2010/main" val="2078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83783"/>
            <a:ext cx="2251771" cy="349653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1" b="36629"/>
          <a:stretch/>
        </p:blipFill>
        <p:spPr>
          <a:xfrm>
            <a:off x="3358180" y="2541495"/>
            <a:ext cx="5564651" cy="978195"/>
          </a:xfrm>
          <a:prstGeom prst="rect">
            <a:avLst/>
          </a:prstGeom>
        </p:spPr>
      </p:pic>
      <p:cxnSp>
        <p:nvCxnSpPr>
          <p:cNvPr id="83" name="직선 연결선 82"/>
          <p:cNvCxnSpPr/>
          <p:nvPr/>
        </p:nvCxnSpPr>
        <p:spPr>
          <a:xfrm>
            <a:off x="692316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8486152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915225" y="2848358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915225" y="3326823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552841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977604" y="292782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170489" y="3082274"/>
            <a:ext cx="5835288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807827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3472610" y="223478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741333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445975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1011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14"/>
          <p:cNvSpPr>
            <a:spLocks noChangeArrowheads="1"/>
          </p:cNvSpPr>
          <p:nvPr/>
        </p:nvSpPr>
        <p:spPr bwMode="auto">
          <a:xfrm>
            <a:off x="6960269" y="286884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Oval 114"/>
          <p:cNvSpPr>
            <a:spLocks noChangeArrowheads="1"/>
          </p:cNvSpPr>
          <p:nvPr/>
        </p:nvSpPr>
        <p:spPr bwMode="auto">
          <a:xfrm>
            <a:off x="3844930" y="282940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Oval 114"/>
          <p:cNvSpPr>
            <a:spLocks noChangeArrowheads="1"/>
          </p:cNvSpPr>
          <p:nvPr/>
        </p:nvSpPr>
        <p:spPr bwMode="auto">
          <a:xfrm>
            <a:off x="7273930" y="29164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498469"/>
              </p:ext>
            </p:extLst>
          </p:nvPr>
        </p:nvGraphicFramePr>
        <p:xfrm>
          <a:off x="600181" y="664050"/>
          <a:ext cx="11616957" cy="2771001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0.7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동영상 플레이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26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2016.11.29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전체팝업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27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2016.12.01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0.9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공통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footer /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제휴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AD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28~29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1916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5189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3918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6315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0548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8263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smtClean="0">
                <a:solidFill>
                  <a:srgbClr val="000000"/>
                </a:solidFill>
              </a:rPr>
              <a:t>360</a:t>
            </a:r>
            <a:endParaRPr lang="en-US" altLang="ko-KR" sz="1200" b="1" dirty="0" smtClean="0">
              <a:solidFill>
                <a:srgbClr val="000000"/>
              </a:solidFill>
            </a:endParaRP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145299" y="755381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054053" y="5605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323" y="1078225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7" y="882746"/>
            <a:ext cx="2653764" cy="343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동영상 재생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14197"/>
              </p:ext>
            </p:extLst>
          </p:nvPr>
        </p:nvGraphicFramePr>
        <p:xfrm>
          <a:off x="397477" y="6277625"/>
          <a:ext cx="9367747" cy="214858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btn_play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btb_product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#000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40%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btn_pause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8861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2240232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293894" y="1399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920441"/>
            <a:ext cx="2669906" cy="13197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97" y="1012734"/>
            <a:ext cx="5101699" cy="255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6467237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785892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502865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26019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16674" y="410164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726020" y="4148114"/>
            <a:ext cx="1776845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17624" y="3823855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931494" y="35646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775501" y="3823339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89371" y="35641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22930" y="4236072"/>
            <a:ext cx="607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Center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59780" y="66357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6439518" y="915236"/>
            <a:ext cx="362022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55197" y="100475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055197" y="2009206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055197" y="2568523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055197" y="2609790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55197" y="289936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055197" y="3564082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56896" y="14051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56896" y="309629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56896" y="26054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354325" y="245050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56896" y="2142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5755334" y="196578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Oval 114"/>
          <p:cNvSpPr>
            <a:spLocks noChangeArrowheads="1"/>
          </p:cNvSpPr>
          <p:nvPr/>
        </p:nvSpPr>
        <p:spPr bwMode="auto">
          <a:xfrm>
            <a:off x="6836982" y="19613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Oval 114"/>
          <p:cNvSpPr>
            <a:spLocks noChangeArrowheads="1"/>
          </p:cNvSpPr>
          <p:nvPr/>
        </p:nvSpPr>
        <p:spPr bwMode="auto">
          <a:xfrm>
            <a:off x="5841006" y="25941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" name="Oval 114"/>
          <p:cNvSpPr>
            <a:spLocks noChangeArrowheads="1"/>
          </p:cNvSpPr>
          <p:nvPr/>
        </p:nvSpPr>
        <p:spPr bwMode="auto">
          <a:xfrm>
            <a:off x="4246182" y="11974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6" y="6625497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99" y="6995674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3" y="7599209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Oval 114"/>
          <p:cNvSpPr>
            <a:spLocks noChangeArrowheads="1"/>
          </p:cNvSpPr>
          <p:nvPr/>
        </p:nvSpPr>
        <p:spPr bwMode="auto">
          <a:xfrm>
            <a:off x="1468345" y="328280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6" y="913919"/>
            <a:ext cx="2675564" cy="474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전체팝업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43155"/>
              </p:ext>
            </p:extLst>
          </p:nvPr>
        </p:nvGraphicFramePr>
        <p:xfrm>
          <a:off x="454879" y="6801279"/>
          <a:ext cx="9367747" cy="16487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88x88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img_check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checked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88x88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img_checked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icon_x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#fb49a4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47796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5639123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07999" y="530686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5237018"/>
            <a:ext cx="2669906" cy="4167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454879" y="5237018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571" y="1450542"/>
            <a:ext cx="5629130" cy="8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3477807" y="1450542"/>
            <a:ext cx="58806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477807" y="2333007"/>
            <a:ext cx="58806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60357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23270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979855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940841" y="247229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3864064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238137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307409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7376191" y="1269433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7376191" y="1634115"/>
            <a:ext cx="21626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7376191" y="2139806"/>
            <a:ext cx="21626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299639" y="1751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9358465" y="1634116"/>
            <a:ext cx="1" cy="50569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8099382" y="24480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8134724" y="981226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8016958" y="981226"/>
            <a:ext cx="0" cy="13587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946993" y="78735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8151337" y="1722934"/>
            <a:ext cx="608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8137042" y="2033872"/>
            <a:ext cx="608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8462634" y="17429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95" y="3581960"/>
            <a:ext cx="1630460" cy="5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직선 연결선 93"/>
          <p:cNvCxnSpPr/>
          <p:nvPr/>
        </p:nvCxnSpPr>
        <p:spPr>
          <a:xfrm>
            <a:off x="7903577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9531499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059338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8378367" y="3137007"/>
            <a:ext cx="0" cy="11440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903577" y="3420587"/>
            <a:ext cx="47479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8137042" y="3351753"/>
            <a:ext cx="0" cy="13118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9063904" y="3417122"/>
            <a:ext cx="47479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9297369" y="3348288"/>
            <a:ext cx="0" cy="13118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3563868" y="250267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896377" y="25054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50396" y="251237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4325329" y="1720730"/>
            <a:ext cx="184340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313175" y="2031668"/>
            <a:ext cx="184340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5871834" y="174072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48" y="2970226"/>
            <a:ext cx="335796" cy="34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00" y="2970226"/>
            <a:ext cx="335796" cy="34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3869860" y="2879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269895" y="16502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2" name="Oval 114"/>
          <p:cNvSpPr>
            <a:spLocks noChangeArrowheads="1"/>
          </p:cNvSpPr>
          <p:nvPr/>
        </p:nvSpPr>
        <p:spPr bwMode="auto">
          <a:xfrm>
            <a:off x="4448203" y="2879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3" name="Oval 114"/>
          <p:cNvSpPr>
            <a:spLocks noChangeArrowheads="1"/>
          </p:cNvSpPr>
          <p:nvPr/>
        </p:nvSpPr>
        <p:spPr bwMode="auto">
          <a:xfrm>
            <a:off x="8119718" y="162873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4" name="Oval 114"/>
          <p:cNvSpPr>
            <a:spLocks noChangeArrowheads="1"/>
          </p:cNvSpPr>
          <p:nvPr/>
        </p:nvSpPr>
        <p:spPr bwMode="auto">
          <a:xfrm>
            <a:off x="8295092" y="361038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8623419" y="347035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1" y="7809201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812" y="715327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96" y="7504401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6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09" y="3063426"/>
            <a:ext cx="6767092" cy="14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1" y="920440"/>
            <a:ext cx="2675220" cy="180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Footer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8006"/>
              </p:ext>
            </p:extLst>
          </p:nvPr>
        </p:nvGraphicFramePr>
        <p:xfrm>
          <a:off x="308080" y="6603852"/>
          <a:ext cx="9367747" cy="186743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817777"/>
                <a:gridCol w="1448774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184x54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Color :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1x24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9214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251153" y="903528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210040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210040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80088" y="168291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725195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51153" y="2711995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94056" y="1076710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94056" y="130530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94056" y="1430000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94056" y="2007922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94056" y="2126192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94056" y="2302837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594056" y="2385483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594056" y="2517583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350815" y="846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390088" y="10594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90088" y="12430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390088" y="15859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390088" y="1928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390088" y="20697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592140" y="220533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90088" y="231218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390088" y="24714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24" y="932676"/>
            <a:ext cx="4496522" cy="87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9" name="직선 연결선 128"/>
          <p:cNvCxnSpPr/>
          <p:nvPr/>
        </p:nvCxnSpPr>
        <p:spPr>
          <a:xfrm>
            <a:off x="4500313" y="927291"/>
            <a:ext cx="47787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4500313" y="944608"/>
            <a:ext cx="47787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4589225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479358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6085516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6196352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7474434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758527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880670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9085025" y="944608"/>
            <a:ext cx="0" cy="105020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9256009" y="788791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8814848" y="18318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8075912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423676" y="18318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6679543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020230" y="18318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273202" y="18318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517863" y="18318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4763818" y="115349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5563748" y="124398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5" name="Oval 114"/>
          <p:cNvSpPr>
            <a:spLocks noChangeArrowheads="1"/>
          </p:cNvSpPr>
          <p:nvPr/>
        </p:nvSpPr>
        <p:spPr bwMode="auto">
          <a:xfrm>
            <a:off x="9297127" y="7226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2407042" y="3063426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2407042" y="340092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2407042" y="375920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2407042" y="411747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2407042" y="450171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9163494" y="299882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163494" y="3383064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9163494" y="374133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9163494" y="4125574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5" name="직선 연결선 164"/>
          <p:cNvCxnSpPr/>
          <p:nvPr/>
        </p:nvCxnSpPr>
        <p:spPr>
          <a:xfrm>
            <a:off x="6552257" y="2847224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6671680" y="2470126"/>
            <a:ext cx="0" cy="9285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6697640" y="2476140"/>
            <a:ext cx="0" cy="9225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6806680" y="2847224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6522790" y="2664024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6766831" y="2658830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642213" y="2305797"/>
            <a:ext cx="117751" cy="2768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607152" y="327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855839" y="341737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5460708" y="393666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7" name="Oval 114"/>
          <p:cNvSpPr>
            <a:spLocks noChangeArrowheads="1"/>
          </p:cNvSpPr>
          <p:nvPr/>
        </p:nvSpPr>
        <p:spPr bwMode="auto">
          <a:xfrm>
            <a:off x="6406490" y="41571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8" name="Oval 114"/>
          <p:cNvSpPr>
            <a:spLocks noChangeArrowheads="1"/>
          </p:cNvSpPr>
          <p:nvPr/>
        </p:nvSpPr>
        <p:spPr bwMode="auto">
          <a:xfrm>
            <a:off x="3273930" y="299882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71" y="4800597"/>
            <a:ext cx="6751530" cy="166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1" name="직선 연결선 180"/>
          <p:cNvCxnSpPr/>
          <p:nvPr/>
        </p:nvCxnSpPr>
        <p:spPr>
          <a:xfrm>
            <a:off x="2418458" y="4976461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2418458" y="5360696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9174910" y="5015729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3906220" y="4809278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295726" y="4819669"/>
            <a:ext cx="0" cy="5514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3979482" y="4771552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4171568" y="4766358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>
            <a:off x="4141657" y="4580203"/>
            <a:ext cx="0" cy="78049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107019" y="4580203"/>
            <a:ext cx="0" cy="78049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/>
          <p:cNvSpPr/>
          <p:nvPr/>
        </p:nvSpPr>
        <p:spPr>
          <a:xfrm>
            <a:off x="4095366" y="4451163"/>
            <a:ext cx="7854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93" name="직선 연결선 192"/>
          <p:cNvCxnSpPr/>
          <p:nvPr/>
        </p:nvCxnSpPr>
        <p:spPr>
          <a:xfrm>
            <a:off x="2418209" y="5611189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2418209" y="5995424"/>
            <a:ext cx="716386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/>
          <p:cNvSpPr/>
          <p:nvPr/>
        </p:nvSpPr>
        <p:spPr>
          <a:xfrm>
            <a:off x="9174661" y="5650457"/>
            <a:ext cx="512333" cy="415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4019472" y="517972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6767065" y="52064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2937957" y="49144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9" name="Oval 114"/>
          <p:cNvSpPr>
            <a:spLocks noChangeArrowheads="1"/>
          </p:cNvSpPr>
          <p:nvPr/>
        </p:nvSpPr>
        <p:spPr bwMode="auto">
          <a:xfrm>
            <a:off x="4388694" y="492152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0" name="Oval 114"/>
          <p:cNvSpPr>
            <a:spLocks noChangeArrowheads="1"/>
          </p:cNvSpPr>
          <p:nvPr/>
        </p:nvSpPr>
        <p:spPr bwMode="auto">
          <a:xfrm>
            <a:off x="4785826" y="56079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2820577" y="620495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6326" y="814455"/>
            <a:ext cx="2930330" cy="50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앱알림</a:t>
            </a:r>
            <a:r>
              <a:rPr lang="ko-KR" altLang="en-US" dirty="0" smtClean="0"/>
              <a:t> 설정안내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1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43" y="1046192"/>
            <a:ext cx="5118449" cy="195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6" y="903528"/>
            <a:ext cx="2676245" cy="389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smtClean="0">
                <a:latin typeface="+mn-ea"/>
              </a:rPr>
              <a:t>제휴 </a:t>
            </a:r>
            <a:r>
              <a:rPr lang="en-US" altLang="ko-KR" sz="1000" dirty="0" smtClean="0">
                <a:latin typeface="+mn-ea"/>
              </a:rPr>
              <a:t>AD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55206"/>
              </p:ext>
            </p:extLst>
          </p:nvPr>
        </p:nvGraphicFramePr>
        <p:xfrm>
          <a:off x="326401" y="7326866"/>
          <a:ext cx="9367747" cy="104713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817777"/>
                <a:gridCol w="1448774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1864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284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1px / #ccc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02076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#886d51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251153" y="903528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1725195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51153" y="4774701"/>
            <a:ext cx="336690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3350815" y="846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78575" y="256938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6" name="직선 연결선 95"/>
          <p:cNvCxnSpPr/>
          <p:nvPr/>
        </p:nvCxnSpPr>
        <p:spPr>
          <a:xfrm>
            <a:off x="601061" y="1842023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01061" y="1921686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601061" y="2510507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01061" y="259017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601061" y="3182452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01061" y="3262115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601061" y="3875179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601061" y="3954842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601061" y="4543660"/>
            <a:ext cx="29206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3455063" y="174508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455063" y="241357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455063" y="30751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455063" y="37747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36583" y="45039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242619" y="40952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242619" y="34400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242619" y="27918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242619" y="20220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00396" y="903527"/>
            <a:ext cx="2669906" cy="101815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>
            <a:off x="4092327" y="1043236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4092327" y="1060553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092327" y="1832947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684615" y="2099648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84615" y="2161994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684615" y="2442551"/>
            <a:ext cx="480228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4092327" y="1316862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92327" y="159395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4092327" y="169786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092327" y="2698861"/>
            <a:ext cx="53945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092327" y="2833944"/>
            <a:ext cx="497893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9434946" y="89732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3951058" y="10605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951058" y="13192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947799" y="152131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993590" y="16385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3993590" y="216309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3993590" y="2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9264066" y="182264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9430935" y="198568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9264066" y="21877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9264066" y="247480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7" name="직선 연결선 216"/>
          <p:cNvCxnSpPr/>
          <p:nvPr/>
        </p:nvCxnSpPr>
        <p:spPr>
          <a:xfrm>
            <a:off x="4443426" y="825070"/>
            <a:ext cx="0" cy="24370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>
            <a:off x="3146243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>
            <a:off x="715582" y="757093"/>
            <a:ext cx="0" cy="41785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직사각형 220"/>
          <p:cNvSpPr/>
          <p:nvPr/>
        </p:nvSpPr>
        <p:spPr>
          <a:xfrm>
            <a:off x="480904" y="4882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3045617" y="48964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3" name="직선 연결선 222"/>
          <p:cNvCxnSpPr/>
          <p:nvPr/>
        </p:nvCxnSpPr>
        <p:spPr>
          <a:xfrm>
            <a:off x="4691523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8827581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9075678" y="1697864"/>
            <a:ext cx="0" cy="156425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직사각형 225"/>
          <p:cNvSpPr/>
          <p:nvPr/>
        </p:nvSpPr>
        <p:spPr>
          <a:xfrm>
            <a:off x="4403161" y="314016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777219" y="31824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8" name="직선 연결선 227"/>
          <p:cNvCxnSpPr/>
          <p:nvPr/>
        </p:nvCxnSpPr>
        <p:spPr>
          <a:xfrm>
            <a:off x="4209043" y="825070"/>
            <a:ext cx="0" cy="7496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/>
          <p:cNvSpPr/>
          <p:nvPr/>
        </p:nvSpPr>
        <p:spPr>
          <a:xfrm>
            <a:off x="4146697" y="6865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30" name="Oval 114"/>
          <p:cNvSpPr>
            <a:spLocks noChangeArrowheads="1"/>
          </p:cNvSpPr>
          <p:nvPr/>
        </p:nvSpPr>
        <p:spPr bwMode="auto">
          <a:xfrm>
            <a:off x="5880237" y="10630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1" name="Oval 114"/>
          <p:cNvSpPr>
            <a:spLocks noChangeArrowheads="1"/>
          </p:cNvSpPr>
          <p:nvPr/>
        </p:nvSpPr>
        <p:spPr bwMode="auto">
          <a:xfrm>
            <a:off x="8580837" y="16241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2" name="Oval 114"/>
          <p:cNvSpPr>
            <a:spLocks noChangeArrowheads="1"/>
          </p:cNvSpPr>
          <p:nvPr/>
        </p:nvSpPr>
        <p:spPr bwMode="auto">
          <a:xfrm>
            <a:off x="4405428" y="12263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3" name="Oval 114"/>
          <p:cNvSpPr>
            <a:spLocks noChangeArrowheads="1"/>
          </p:cNvSpPr>
          <p:nvPr/>
        </p:nvSpPr>
        <p:spPr bwMode="auto">
          <a:xfrm>
            <a:off x="4654433" y="17770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4" name="Oval 114"/>
          <p:cNvSpPr>
            <a:spLocks noChangeArrowheads="1"/>
          </p:cNvSpPr>
          <p:nvPr/>
        </p:nvSpPr>
        <p:spPr bwMode="auto">
          <a:xfrm>
            <a:off x="4654432" y="214523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" name="Oval 114"/>
          <p:cNvSpPr>
            <a:spLocks noChangeArrowheads="1"/>
          </p:cNvSpPr>
          <p:nvPr/>
        </p:nvSpPr>
        <p:spPr bwMode="auto">
          <a:xfrm>
            <a:off x="7090287" y="17515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8778498" y="430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3238019" y="494531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3223271" y="4537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3002046" y="43062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47" y="7673528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732228" y="11058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9746976" y="136637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42060" y="16170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727311" y="182849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9732227" y="20005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9737143" y="22316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94937" y="821454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180188" y="738371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190021" y="7944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5105" y="763444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155608" y="680853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/>
          <p:cNvSpPr/>
          <p:nvPr/>
        </p:nvSpPr>
        <p:spPr>
          <a:xfrm>
            <a:off x="9447090" y="45864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3877116" y="43455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02300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0354" y="720673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45774" y="77917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5489606" y="80523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933219" y="41685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498574" y="491090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5076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469077" y="1145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170355" y="79343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145773" y="672004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50689" y="702975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60521" y="7649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4821" y="3077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7456671" y="3353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9637896" y="27723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580746" y="24866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771246" y="1067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761721" y="13055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752196" y="15627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790296" y="203896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790296" y="2315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29078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11873</TotalTime>
  <Words>2805</Words>
  <Application>Microsoft Office PowerPoint</Application>
  <PresentationFormat>사용자 지정</PresentationFormat>
  <Paragraphs>1966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Windows 사용자</cp:lastModifiedBy>
  <cp:revision>1468</cp:revision>
  <dcterms:created xsi:type="dcterms:W3CDTF">2014-11-14T04:52:40Z</dcterms:created>
  <dcterms:modified xsi:type="dcterms:W3CDTF">2016-12-01T06:36:53Z</dcterms:modified>
</cp:coreProperties>
</file>